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  <p:sldId id="871" r:id="rId15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notesMaster" Target="notesMasters/notesMaster1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2204864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第五部分　热点原创篇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258445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细节多选题。根据第二节的内容可知，母亲做司机、做厨师、做朋友和做玩伴，但没有提及运动和散步等活动。故选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258445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Mum like in the writer’s eyes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Helpful and strict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Friendly and important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Lovely and important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Strict and friendly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/>
          <p:nvPr/>
        </p:nvSpPr>
        <p:spPr bwMode="auto">
          <a:xfrm>
            <a:off x="334557" y="3212982"/>
            <a:ext cx="11566699" cy="3321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推理判断题。根据第二节中的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a driver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cook and friend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...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可知，母亲在孩子的眼中很友好，像朋友一样；再根据第四节中的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You’re the most important one to me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Mum.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可知，母亲对于孩子很重要。故选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5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45674" y="928919"/>
            <a:ext cx="48768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258445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meaning of the word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blessed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Tired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Excited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Lucky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Interested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/>
          <p:nvPr/>
        </p:nvSpPr>
        <p:spPr bwMode="auto">
          <a:xfrm>
            <a:off x="360845" y="3212982"/>
            <a:ext cx="11485549" cy="2583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词义猜测题。根据本句上下文可知，妈妈对于作者很重要，他认为妈妈是最棒的，说明作者认为有这样的妈妈他是感到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幸福的，幸运的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45674" y="928919"/>
            <a:ext cx="51308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4243" y="1641195"/>
            <a:ext cx="11482151" cy="1492766"/>
          </a:xfrm>
          <a:prstGeom prst="rect">
            <a:avLst/>
          </a:prstGeom>
        </p:spPr>
      </p:pic>
      <p:sp>
        <p:nvSpPr>
          <p:cNvPr id="6" name="内容占位符 1"/>
          <p:cNvSpPr txBox="1"/>
          <p:nvPr/>
        </p:nvSpPr>
        <p:spPr bwMode="auto">
          <a:xfrm>
            <a:off x="360845" y="1484835"/>
            <a:ext cx="11485549" cy="1751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文是一首诗歌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主要歌颂妈妈的爱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通过阅读英文诗歌可以培养学生的学习能力和思维品质。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素养考向.eps" descr="id:214749111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57" y="1772859"/>
            <a:ext cx="2736233" cy="53623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5462" y="701994"/>
            <a:ext cx="11490932" cy="1623887"/>
          </a:xfrm>
          <a:prstGeom prst="rect">
            <a:avLst/>
          </a:prstGeom>
        </p:spPr>
      </p:pic>
      <p:sp>
        <p:nvSpPr>
          <p:cNvPr id="5" name="内容占位符 1"/>
          <p:cNvSpPr txBox="1"/>
          <p:nvPr/>
        </p:nvSpPr>
        <p:spPr bwMode="auto">
          <a:xfrm>
            <a:off x="360845" y="2394830"/>
            <a:ext cx="11485549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文是一篇诗歌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主要歌颂了妈妈的爱。</a:t>
            </a:r>
            <a:endParaRPr lang="zh-CN" altLang="zh-CN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63" y="2445333"/>
            <a:ext cx="2601884" cy="67997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908786"/>
            <a:ext cx="11485549" cy="4246245"/>
          </a:xfrm>
        </p:spPr>
        <p:txBody>
          <a:bodyPr/>
          <a:lstStyle/>
          <a:p>
            <a:pPr indent="1885950" hangingPunct="0">
              <a:spcAft>
                <a:spcPts val="0"/>
              </a:spcAft>
              <a:tabLst>
                <a:tab pos="4572000" algn="l"/>
                <a:tab pos="584962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Mum, I Love You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885950" hangingPunct="0">
              <a:spcAft>
                <a:spcPts val="0"/>
              </a:spcAft>
              <a:tabLst>
                <a:tab pos="4572000" algn="l"/>
                <a:tab pos="584962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Mum, it’s hard to find the words to say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885950" hangingPunct="0">
              <a:spcAft>
                <a:spcPts val="0"/>
              </a:spcAft>
              <a:tabLst>
                <a:tab pos="4572000" algn="l"/>
                <a:tab pos="584962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show how much you mean to me,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885950" hangingPunct="0">
              <a:spcAft>
                <a:spcPts val="0"/>
              </a:spcAft>
              <a:tabLst>
                <a:tab pos="4572000" algn="l"/>
                <a:tab pos="584962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if it weren’t for your love and care,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885950" hangingPunct="0">
              <a:spcAft>
                <a:spcPts val="0"/>
              </a:spcAft>
              <a:tabLst>
                <a:tab pos="4572000" algn="l"/>
                <a:tab pos="584962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don’t know where I’d be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3415030"/>
          </a:xfrm>
        </p:spPr>
        <p:txBody>
          <a:bodyPr/>
          <a:lstStyle/>
          <a:p>
            <a:pPr indent="188595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did you do it all, Mum,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88595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a driver, cook and friend,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88595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Yet find time to be a playmate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88595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just can’t comprehend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理解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3415030"/>
          </a:xfrm>
        </p:spPr>
        <p:txBody>
          <a:bodyPr/>
          <a:lstStyle/>
          <a:p>
            <a:pPr indent="188595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such a simple word,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88595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to me there’s meaning seldom heard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88595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everything I am today,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16205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My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mother’s love showed me the way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3415030"/>
          </a:xfrm>
        </p:spPr>
        <p:txBody>
          <a:bodyPr/>
          <a:lstStyle/>
          <a:p>
            <a:pPr indent="116205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You’re the most important one to me, Mum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16205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you in my life, I’m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blessed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16205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love you so, and I want you to know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16205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think you’re the very best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3415030"/>
          </a:xfrm>
        </p:spPr>
        <p:txBody>
          <a:bodyPr/>
          <a:lstStyle/>
          <a:p>
            <a:pPr indent="116205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Words cannot show my deep love for you, Mum,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16205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 just how much I owe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16205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 know that I’ll always be there for you too,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16205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high times and low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258445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verses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诗节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poem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Three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Four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Five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Six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/>
          <p:nvPr/>
        </p:nvSpPr>
        <p:spPr bwMode="auto">
          <a:xfrm>
            <a:off x="360845" y="3212982"/>
            <a:ext cx="11485549" cy="1751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细节理解题。根据本诗的结构可知，一共有五节。故选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45674" y="928919"/>
            <a:ext cx="51308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21342"/>
            <a:ext cx="11485549" cy="5862320"/>
          </a:xfrm>
        </p:spPr>
        <p:txBody>
          <a:bodyPr/>
          <a:lstStyle/>
          <a:p>
            <a:pPr hangingPunct="0">
              <a:lnSpc>
                <a:spcPct val="12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</a:t>
            </a:r>
            <a:r>
              <a:rPr lang="zh-CN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0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</a:t>
            </a:r>
            <a:r>
              <a:rPr lang="zh-CN" altLang="zh-CN" sz="300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细</a:t>
            </a:r>
            <a:r>
              <a:rPr lang="zh-CN" altLang="zh-CN" sz="300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节多</a:t>
            </a:r>
            <a:r>
              <a:rPr lang="zh-CN" altLang="zh-CN" sz="300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</a:t>
            </a:r>
            <a:r>
              <a:rPr lang="en-US" altLang="zh-CN" sz="300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Mum do in her free time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plays sports to be healthy</a:t>
            </a:r>
            <a:r>
              <a:rPr lang="en-US" altLang="zh-CN" sz="3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sz="3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cooks for the writer</a:t>
            </a:r>
            <a:r>
              <a:rPr lang="en-US" altLang="zh-CN" sz="3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plays with the writer</a:t>
            </a:r>
            <a:r>
              <a:rPr lang="en-US" altLang="zh-CN" sz="3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en-US" altLang="zh-CN" sz="3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talks with the writer like a friend</a:t>
            </a:r>
            <a:r>
              <a:rPr lang="en-US" altLang="zh-CN" sz="3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drives the writer to school</a:t>
            </a:r>
            <a:r>
              <a:rPr lang="en-US" altLang="zh-CN" sz="3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sz="3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takes a walk in the park</a:t>
            </a:r>
            <a:r>
              <a:rPr lang="en-US" altLang="zh-CN" sz="3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①②③⑤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z="3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②③⑤⑥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z="3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3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①③④⑤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sz="3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②③④⑤</a:t>
            </a:r>
            <a:endParaRPr lang="zh-CN" altLang="zh-CN" sz="3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中考新考法-4.eps" descr="id:214750950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278723" y="784852"/>
            <a:ext cx="4248361" cy="54163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020711" y="785691"/>
            <a:ext cx="47625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>
                <a:cs typeface="Times New Roman" panose="02020603050405020304" pitchFamily="18" charset="0"/>
              </a:rPr>
              <a:t>D</a:t>
            </a:r>
            <a:endParaRPr lang="zh-CN" altLang="en-US" sz="31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1702</Words>
  <Application>WPS 演示</Application>
  <PresentationFormat>自定义</PresentationFormat>
  <Paragraphs>70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3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496</cp:revision>
  <dcterms:created xsi:type="dcterms:W3CDTF">2020-11-06T05:24:00Z</dcterms:created>
  <dcterms:modified xsi:type="dcterms:W3CDTF">2025-09-13T08:24:56Z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E839FD8A81474FC5871D82D55DFCD445_12</vt:lpwstr>
  </property>
</Properties>
</file>